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0" r:id="rId6"/>
    <p:sldId id="325" r:id="rId7"/>
    <p:sldId id="260" r:id="rId8"/>
    <p:sldId id="259" r:id="rId9"/>
    <p:sldId id="290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29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184" autoAdjust="0"/>
  </p:normalViewPr>
  <p:slideViewPr>
    <p:cSldViewPr snapToGrid="0">
      <p:cViewPr varScale="1">
        <p:scale>
          <a:sx n="106" d="100"/>
          <a:sy n="106" d="100"/>
        </p:scale>
        <p:origin x="798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05.04.2022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05.04.2022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0.png"/><Relationship Id="rId3" Type="http://schemas.openxmlformats.org/officeDocument/2006/relationships/image" Target="../media/image41.png"/><Relationship Id="rId21" Type="http://schemas.openxmlformats.org/officeDocument/2006/relationships/image" Target="../media/image82.png"/><Relationship Id="rId2" Type="http://schemas.openxmlformats.org/officeDocument/2006/relationships/image" Target="../media/image28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23" Type="http://schemas.openxmlformats.org/officeDocument/2006/relationships/image" Target="../media/image68.png"/><Relationship Id="rId19" Type="http://schemas.openxmlformats.org/officeDocument/2006/relationships/image" Target="../media/image81.png"/><Relationship Id="rId4" Type="http://schemas.openxmlformats.org/officeDocument/2006/relationships/image" Target="../media/image65.png"/><Relationship Id="rId22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4.png"/><Relationship Id="rId7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85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90.png"/><Relationship Id="rId7" Type="http://schemas.openxmlformats.org/officeDocument/2006/relationships/image" Target="../media/image8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9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23681"/>
            <a:chOff x="7830114" y="1722439"/>
            <a:chExt cx="4153701" cy="3023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562490" y="4707286"/>
            <a:ext cx="3641740" cy="1951619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D57B0D0-519E-464A-A99D-44D0E027038E}"/>
              </a:ext>
            </a:extLst>
          </p:cNvPr>
          <p:cNvGrpSpPr/>
          <p:nvPr/>
        </p:nvGrpSpPr>
        <p:grpSpPr>
          <a:xfrm>
            <a:off x="2086148" y="3121784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21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D57B0D0-519E-464A-A99D-44D0E027038E}"/>
              </a:ext>
            </a:extLst>
          </p:cNvPr>
          <p:cNvGrpSpPr/>
          <p:nvPr/>
        </p:nvGrpSpPr>
        <p:grpSpPr>
          <a:xfrm>
            <a:off x="2086148" y="3121784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5"/>
                  <a:stretch>
                    <a:fillRect l="-3620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B6A7DAA-1FBD-41E0-9875-51626F2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47926"/>
            <a:ext cx="8270057" cy="268315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83465" y="5232176"/>
            <a:ext cx="918841" cy="1096627"/>
            <a:chOff x="-15774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15774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934088" y="5257269"/>
            <a:ext cx="918841" cy="1096627"/>
            <a:chOff x="258181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258181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2469260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2821133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52" y="495003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54881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Künstliches 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2816580"/>
            <a:ext cx="6520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939246"/>
              </p:ext>
            </p:extLst>
          </p:nvPr>
        </p:nvGraphicFramePr>
        <p:xfrm>
          <a:off x="2108200" y="3429000"/>
          <a:ext cx="8128000" cy="2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70796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nachweislich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 mehr Zeit für andere Arbeit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9B0703-E376-4DB2-9E06-503FE836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5218" y="1989102"/>
            <a:ext cx="4270248" cy="704087"/>
          </a:xfrm>
        </p:spPr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A7563A-FD98-4D74-A753-5CD6DD4B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5218" y="2991593"/>
            <a:ext cx="8101984" cy="2596776"/>
          </a:xfrm>
        </p:spPr>
        <p:txBody>
          <a:bodyPr/>
          <a:lstStyle/>
          <a:p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[Algorithmen]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basieren oder durch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maschinelles Lernen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erzeugt werde.“ </a:t>
            </a:r>
          </a:p>
          <a:p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Frauenhofer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-Institut für Kognitive Systeme IKS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F5B8A8-958C-4311-9B3C-1705C1BD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3</a:t>
            </a:fld>
            <a:endParaRPr lang="de-DE" noProof="0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F84D020D-3500-47D7-A960-5407F905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975813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möglicherweise Ziel v. Cyberangriffen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kaum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568278" y="430843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568278" y="331220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584319" y="530465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0468" y="375336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0467" y="474958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443D0E3-39B2-4FA5-AA87-9D5981E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7140245" y="6193124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Datensatz: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Trainingsiterationen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um tatsächlichen </a:t>
            </a:r>
            <a:r>
              <a:rPr lang="de-DE" sz="1500" dirty="0" err="1">
                <a:sym typeface="Wingdings" panose="05000000000000000000" pitchFamily="2" charset="2"/>
              </a:rPr>
              <a:t>output</a:t>
            </a:r>
            <a:r>
              <a:rPr lang="de-DE" sz="1500" dirty="0">
                <a:sym typeface="Wingdings" panose="05000000000000000000" pitchFamily="2" charset="2"/>
              </a:rPr>
              <a:t> Wahrheitswerte anzupassen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Klassifizierung, Regression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107"/>
              </p:ext>
            </p:extLst>
          </p:nvPr>
        </p:nvGraphicFramePr>
        <p:xfrm>
          <a:off x="6425131" y="5157679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0A00686E-E03E-4980-BB71-A14C39C8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345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vielen </a:t>
            </a:r>
            <a:br>
              <a:rPr lang="de-DE" dirty="0"/>
            </a:br>
            <a:r>
              <a:rPr lang="de-DE" dirty="0"/>
              <a:t>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1472</Words>
  <Application>Microsoft Office PowerPoint</Application>
  <PresentationFormat>Breitbild</PresentationFormat>
  <Paragraphs>377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</vt:lpstr>
      <vt:lpstr>Paket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353</cp:revision>
  <dcterms:created xsi:type="dcterms:W3CDTF">2022-03-13T11:23:14Z</dcterms:created>
  <dcterms:modified xsi:type="dcterms:W3CDTF">2022-04-05T14:45:12Z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